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5650DA-CC1D-4680-8A46-B23E83339BB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7EDC86-B0E3-4CFB-80EA-BA56FC766C20}">
      <dgm:prSet/>
      <dgm:spPr/>
      <dgm:t>
        <a:bodyPr/>
        <a:lstStyle/>
        <a:p>
          <a:r>
            <a:rPr lang="en-US" b="1" i="0" baseline="0"/>
            <a:t>User Action</a:t>
          </a:r>
          <a:r>
            <a:rPr lang="en-US" b="0" i="0" baseline="0"/>
            <a:t>: No direct action (system task).</a:t>
          </a:r>
          <a:endParaRPr lang="en-US"/>
        </a:p>
      </dgm:t>
    </dgm:pt>
    <dgm:pt modelId="{81C1ABCC-9571-4353-8D14-F9B29EBCF0DA}" type="parTrans" cxnId="{9569DAD5-28A8-49E0-A0DA-FFA82A0C7A42}">
      <dgm:prSet/>
      <dgm:spPr/>
      <dgm:t>
        <a:bodyPr/>
        <a:lstStyle/>
        <a:p>
          <a:endParaRPr lang="en-US"/>
        </a:p>
      </dgm:t>
    </dgm:pt>
    <dgm:pt modelId="{08B303EB-1D59-4DCB-A6A1-58B5297A9BBB}" type="sibTrans" cxnId="{9569DAD5-28A8-49E0-A0DA-FFA82A0C7A42}">
      <dgm:prSet/>
      <dgm:spPr/>
      <dgm:t>
        <a:bodyPr/>
        <a:lstStyle/>
        <a:p>
          <a:endParaRPr lang="en-US"/>
        </a:p>
      </dgm:t>
    </dgm:pt>
    <dgm:pt modelId="{AC133618-5B46-4F18-A9F5-864C96505798}">
      <dgm:prSet/>
      <dgm:spPr/>
      <dgm:t>
        <a:bodyPr/>
        <a:lstStyle/>
        <a:p>
          <a:r>
            <a:rPr lang="en-US" b="1" i="0" baseline="0"/>
            <a:t>System Response</a:t>
          </a:r>
          <a:r>
            <a:rPr lang="en-US" b="0" i="0" baseline="0"/>
            <a:t>: The system sends notifications to both the patient and provider with the appointment details. </a:t>
          </a:r>
          <a:endParaRPr lang="en-US"/>
        </a:p>
      </dgm:t>
    </dgm:pt>
    <dgm:pt modelId="{16B98CAB-1A50-4023-BE47-8980275B925F}" type="parTrans" cxnId="{6F74C6F6-9018-4451-BE4A-3DADCB75379A}">
      <dgm:prSet/>
      <dgm:spPr/>
      <dgm:t>
        <a:bodyPr/>
        <a:lstStyle/>
        <a:p>
          <a:endParaRPr lang="en-US"/>
        </a:p>
      </dgm:t>
    </dgm:pt>
    <dgm:pt modelId="{23B09788-37B1-40CB-AF34-74A6EC3A4672}" type="sibTrans" cxnId="{6F74C6F6-9018-4451-BE4A-3DADCB75379A}">
      <dgm:prSet/>
      <dgm:spPr/>
      <dgm:t>
        <a:bodyPr/>
        <a:lstStyle/>
        <a:p>
          <a:endParaRPr lang="en-US"/>
        </a:p>
      </dgm:t>
    </dgm:pt>
    <dgm:pt modelId="{FBBB6270-6BB0-421B-AE58-7B3D60D9A2AA}" type="pres">
      <dgm:prSet presAssocID="{525650DA-CC1D-4680-8A46-B23E83339B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F0F3A8-AC1D-4657-8CCA-9D8B4F629F58}" type="pres">
      <dgm:prSet presAssocID="{277EDC86-B0E3-4CFB-80EA-BA56FC766C20}" presName="hierRoot1" presStyleCnt="0"/>
      <dgm:spPr/>
    </dgm:pt>
    <dgm:pt modelId="{7623D5EE-DD39-4B50-B9FC-0B7341458865}" type="pres">
      <dgm:prSet presAssocID="{277EDC86-B0E3-4CFB-80EA-BA56FC766C20}" presName="composite" presStyleCnt="0"/>
      <dgm:spPr/>
    </dgm:pt>
    <dgm:pt modelId="{19CE5916-4E65-4EB2-8308-041DD4ECB0CF}" type="pres">
      <dgm:prSet presAssocID="{277EDC86-B0E3-4CFB-80EA-BA56FC766C20}" presName="background" presStyleLbl="node0" presStyleIdx="0" presStyleCnt="2"/>
      <dgm:spPr/>
    </dgm:pt>
    <dgm:pt modelId="{81D841D1-86F0-4A1C-85A0-41FE975A10E7}" type="pres">
      <dgm:prSet presAssocID="{277EDC86-B0E3-4CFB-80EA-BA56FC766C20}" presName="text" presStyleLbl="fgAcc0" presStyleIdx="0" presStyleCnt="2">
        <dgm:presLayoutVars>
          <dgm:chPref val="3"/>
        </dgm:presLayoutVars>
      </dgm:prSet>
      <dgm:spPr/>
    </dgm:pt>
    <dgm:pt modelId="{A6A5DC48-6576-4EA5-91D1-20C764E860E0}" type="pres">
      <dgm:prSet presAssocID="{277EDC86-B0E3-4CFB-80EA-BA56FC766C20}" presName="hierChild2" presStyleCnt="0"/>
      <dgm:spPr/>
    </dgm:pt>
    <dgm:pt modelId="{BE669030-CA95-4781-B48A-74757B320CCD}" type="pres">
      <dgm:prSet presAssocID="{AC133618-5B46-4F18-A9F5-864C96505798}" presName="hierRoot1" presStyleCnt="0"/>
      <dgm:spPr/>
    </dgm:pt>
    <dgm:pt modelId="{D3F18828-07EC-4BC2-8192-B3E2DB31D84F}" type="pres">
      <dgm:prSet presAssocID="{AC133618-5B46-4F18-A9F5-864C96505798}" presName="composite" presStyleCnt="0"/>
      <dgm:spPr/>
    </dgm:pt>
    <dgm:pt modelId="{70E7736C-DE00-48F2-B180-9D832664C1D7}" type="pres">
      <dgm:prSet presAssocID="{AC133618-5B46-4F18-A9F5-864C96505798}" presName="background" presStyleLbl="node0" presStyleIdx="1" presStyleCnt="2"/>
      <dgm:spPr/>
    </dgm:pt>
    <dgm:pt modelId="{47F58D6C-C0B0-420D-9624-C7D81B31B90A}" type="pres">
      <dgm:prSet presAssocID="{AC133618-5B46-4F18-A9F5-864C96505798}" presName="text" presStyleLbl="fgAcc0" presStyleIdx="1" presStyleCnt="2">
        <dgm:presLayoutVars>
          <dgm:chPref val="3"/>
        </dgm:presLayoutVars>
      </dgm:prSet>
      <dgm:spPr/>
    </dgm:pt>
    <dgm:pt modelId="{6BF02704-52BB-4726-A1E5-475187539BA5}" type="pres">
      <dgm:prSet presAssocID="{AC133618-5B46-4F18-A9F5-864C96505798}" presName="hierChild2" presStyleCnt="0"/>
      <dgm:spPr/>
    </dgm:pt>
  </dgm:ptLst>
  <dgm:cxnLst>
    <dgm:cxn modelId="{3654327E-9268-45E2-9E60-FE04049543CD}" type="presOf" srcId="{525650DA-CC1D-4680-8A46-B23E83339BBF}" destId="{FBBB6270-6BB0-421B-AE58-7B3D60D9A2AA}" srcOrd="0" destOrd="0" presId="urn:microsoft.com/office/officeart/2005/8/layout/hierarchy1"/>
    <dgm:cxn modelId="{52A7A59E-BF33-465B-B976-A5B8E5193076}" type="presOf" srcId="{AC133618-5B46-4F18-A9F5-864C96505798}" destId="{47F58D6C-C0B0-420D-9624-C7D81B31B90A}" srcOrd="0" destOrd="0" presId="urn:microsoft.com/office/officeart/2005/8/layout/hierarchy1"/>
    <dgm:cxn modelId="{9569DAD5-28A8-49E0-A0DA-FFA82A0C7A42}" srcId="{525650DA-CC1D-4680-8A46-B23E83339BBF}" destId="{277EDC86-B0E3-4CFB-80EA-BA56FC766C20}" srcOrd="0" destOrd="0" parTransId="{81C1ABCC-9571-4353-8D14-F9B29EBCF0DA}" sibTransId="{08B303EB-1D59-4DCB-A6A1-58B5297A9BBB}"/>
    <dgm:cxn modelId="{0FBC21EF-4D5F-4629-AA70-78F643DC5991}" type="presOf" srcId="{277EDC86-B0E3-4CFB-80EA-BA56FC766C20}" destId="{81D841D1-86F0-4A1C-85A0-41FE975A10E7}" srcOrd="0" destOrd="0" presId="urn:microsoft.com/office/officeart/2005/8/layout/hierarchy1"/>
    <dgm:cxn modelId="{6F74C6F6-9018-4451-BE4A-3DADCB75379A}" srcId="{525650DA-CC1D-4680-8A46-B23E83339BBF}" destId="{AC133618-5B46-4F18-A9F5-864C96505798}" srcOrd="1" destOrd="0" parTransId="{16B98CAB-1A50-4023-BE47-8980275B925F}" sibTransId="{23B09788-37B1-40CB-AF34-74A6EC3A4672}"/>
    <dgm:cxn modelId="{B38F786F-3D8C-457D-9A79-CB6B5BF9A0DB}" type="presParOf" srcId="{FBBB6270-6BB0-421B-AE58-7B3D60D9A2AA}" destId="{90F0F3A8-AC1D-4657-8CCA-9D8B4F629F58}" srcOrd="0" destOrd="0" presId="urn:microsoft.com/office/officeart/2005/8/layout/hierarchy1"/>
    <dgm:cxn modelId="{E5B68368-CF8B-45F5-B56C-96DA301A6BB5}" type="presParOf" srcId="{90F0F3A8-AC1D-4657-8CCA-9D8B4F629F58}" destId="{7623D5EE-DD39-4B50-B9FC-0B7341458865}" srcOrd="0" destOrd="0" presId="urn:microsoft.com/office/officeart/2005/8/layout/hierarchy1"/>
    <dgm:cxn modelId="{C7A6C294-979E-458C-9021-5431FBE3E463}" type="presParOf" srcId="{7623D5EE-DD39-4B50-B9FC-0B7341458865}" destId="{19CE5916-4E65-4EB2-8308-041DD4ECB0CF}" srcOrd="0" destOrd="0" presId="urn:microsoft.com/office/officeart/2005/8/layout/hierarchy1"/>
    <dgm:cxn modelId="{DDFFACB4-6BBF-4FED-8ECD-2E41644E132D}" type="presParOf" srcId="{7623D5EE-DD39-4B50-B9FC-0B7341458865}" destId="{81D841D1-86F0-4A1C-85A0-41FE975A10E7}" srcOrd="1" destOrd="0" presId="urn:microsoft.com/office/officeart/2005/8/layout/hierarchy1"/>
    <dgm:cxn modelId="{39E88615-2FA5-4EF0-9456-C071C218310E}" type="presParOf" srcId="{90F0F3A8-AC1D-4657-8CCA-9D8B4F629F58}" destId="{A6A5DC48-6576-4EA5-91D1-20C764E860E0}" srcOrd="1" destOrd="0" presId="urn:microsoft.com/office/officeart/2005/8/layout/hierarchy1"/>
    <dgm:cxn modelId="{AD65439F-51FD-43BC-AE8E-DE61BF8A5E42}" type="presParOf" srcId="{FBBB6270-6BB0-421B-AE58-7B3D60D9A2AA}" destId="{BE669030-CA95-4781-B48A-74757B320CCD}" srcOrd="1" destOrd="0" presId="urn:microsoft.com/office/officeart/2005/8/layout/hierarchy1"/>
    <dgm:cxn modelId="{0203B27A-473C-4065-98B8-CBCD79804893}" type="presParOf" srcId="{BE669030-CA95-4781-B48A-74757B320CCD}" destId="{D3F18828-07EC-4BC2-8192-B3E2DB31D84F}" srcOrd="0" destOrd="0" presId="urn:microsoft.com/office/officeart/2005/8/layout/hierarchy1"/>
    <dgm:cxn modelId="{ADC468C4-CAF0-4E96-8BD2-39E050638EE8}" type="presParOf" srcId="{D3F18828-07EC-4BC2-8192-B3E2DB31D84F}" destId="{70E7736C-DE00-48F2-B180-9D832664C1D7}" srcOrd="0" destOrd="0" presId="urn:microsoft.com/office/officeart/2005/8/layout/hierarchy1"/>
    <dgm:cxn modelId="{F6877A98-E7F7-4A94-8E40-38E0FAF6F053}" type="presParOf" srcId="{D3F18828-07EC-4BC2-8192-B3E2DB31D84F}" destId="{47F58D6C-C0B0-420D-9624-C7D81B31B90A}" srcOrd="1" destOrd="0" presId="urn:microsoft.com/office/officeart/2005/8/layout/hierarchy1"/>
    <dgm:cxn modelId="{832FA468-2E97-421A-9D2D-7C8E626787FD}" type="presParOf" srcId="{BE669030-CA95-4781-B48A-74757B320CCD}" destId="{6BF02704-52BB-4726-A1E5-475187539B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E5916-4E65-4EB2-8308-041DD4ECB0CF}">
      <dsp:nvSpPr>
        <dsp:cNvPr id="0" name=""/>
        <dsp:cNvSpPr/>
      </dsp:nvSpPr>
      <dsp:spPr>
        <a:xfrm>
          <a:off x="574" y="1068832"/>
          <a:ext cx="2018126" cy="1281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841D1-86F0-4A1C-85A0-41FE975A10E7}">
      <dsp:nvSpPr>
        <dsp:cNvPr id="0" name=""/>
        <dsp:cNvSpPr/>
      </dsp:nvSpPr>
      <dsp:spPr>
        <a:xfrm>
          <a:off x="224811" y="1281857"/>
          <a:ext cx="2018126" cy="1281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User Action</a:t>
          </a:r>
          <a:r>
            <a:rPr lang="en-US" sz="1300" b="0" i="0" kern="1200" baseline="0"/>
            <a:t>: No direct action (system task).</a:t>
          </a:r>
          <a:endParaRPr lang="en-US" sz="1300" kern="1200"/>
        </a:p>
      </dsp:txBody>
      <dsp:txXfrm>
        <a:off x="262345" y="1319391"/>
        <a:ext cx="1943058" cy="1206442"/>
      </dsp:txXfrm>
    </dsp:sp>
    <dsp:sp modelId="{70E7736C-DE00-48F2-B180-9D832664C1D7}">
      <dsp:nvSpPr>
        <dsp:cNvPr id="0" name=""/>
        <dsp:cNvSpPr/>
      </dsp:nvSpPr>
      <dsp:spPr>
        <a:xfrm>
          <a:off x="2467174" y="1068832"/>
          <a:ext cx="2018126" cy="1281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58D6C-C0B0-420D-9624-C7D81B31B90A}">
      <dsp:nvSpPr>
        <dsp:cNvPr id="0" name=""/>
        <dsp:cNvSpPr/>
      </dsp:nvSpPr>
      <dsp:spPr>
        <a:xfrm>
          <a:off x="2691410" y="1281857"/>
          <a:ext cx="2018126" cy="12815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System Response</a:t>
          </a:r>
          <a:r>
            <a:rPr lang="en-US" sz="1300" b="0" i="0" kern="1200" baseline="0"/>
            <a:t>: The system sends notifications to both the patient and provider with the appointment details. </a:t>
          </a:r>
          <a:endParaRPr lang="en-US" sz="1300" kern="1200"/>
        </a:p>
      </dsp:txBody>
      <dsp:txXfrm>
        <a:off x="2728944" y="1319391"/>
        <a:ext cx="1943058" cy="1206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288B-7915-A98A-7816-6B0F7807D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F8B95-E7AC-CD63-2379-09CED64D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D61E7-472F-6F24-BC32-D3E6F36B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F8B36-34BE-67D9-8FA7-5556B128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6B217-4ADB-B410-5AE8-7D2F03CF9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1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9C58-C060-18B0-29D1-828DC177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AA612-0A86-D2EE-5C14-B1B742195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B1F7-C429-4DDA-9C50-D1FCBF81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4CDF-2754-427D-A428-04D068A0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150E0-40C3-F292-E516-753DA892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AFD4C-75AB-D5BB-27EA-3E2A558DC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EA8B3-57C8-16B2-99DC-971B6461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FA65-D05C-B371-AC7F-7B26D80C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3767-2D88-EDAF-276A-921BB877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CEBF-3BD0-24C0-AA54-6810979F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7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9C20-E318-EE57-8A3A-299541A2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BB01-BD08-230C-B959-7BB8A3AA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D8AEE-37EE-E7E2-FAE6-375D19E7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CF3B3-BAB1-952C-A31D-4530930E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9A70-69F5-F754-FFE5-15A109AE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C32A-5829-5406-58EE-4367BEA4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E699A-D949-E987-DD6C-91650F882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FA8DB-1A19-5F3C-18E0-9F1FA483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2392-A81A-B015-36EF-C4173C3E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B1771-676A-2124-454C-8002D201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7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9D82-E69F-0E54-0508-C4D078CF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C9D3-44B5-EF4D-E250-1598FC17B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9A8FD-016D-4B64-8309-24C122BD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44B29-72B1-CB4E-C940-A0780DEE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A3BB7-6DAA-2F06-3C84-D5C77A33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1BD3C-A985-EFF2-0A96-88FFE983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6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8790-5A87-DA56-1A9D-668767DC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71D11-410F-D852-69EC-6905BB3CB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9113F-75B8-3206-A7EC-8EFBE62CE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BDA74-3143-5FA0-112D-60C8E3080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5AF24-FF41-4D65-EB7A-8FF358783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ADD39-AE57-97FF-704B-433AF9E4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ADD45B-1856-E10D-2B8C-E375D7F3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7C05D-4A79-41EE-4006-EE3A24FC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17AD-ED19-4D8D-D3C0-4994FC7F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DA4A5-0B6D-DA62-0AAC-1F8F3659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0C175-3852-4A92-1293-EDE26CCB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8FE25-3A80-ED59-9635-E7A078E8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9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54F0-E44A-89DD-8B31-BACBFE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F2E5F-BBD4-81A7-4BCA-A5B91E01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6C4D3-1B4E-0A45-B4E4-30B51CB7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1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1FE7-7119-1824-8A9C-8BFD5BCE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0957-0F4E-E780-CD7F-BF2718A82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A235-94CC-313B-E431-B98E63C02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F219-E23A-4123-10F0-97A6DF38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BE99E-5664-9C7D-3EB0-6323D87D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11D32-DAA5-719C-EF36-75F1FADC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21F2-BA62-46FA-9D5C-D31AA658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BED66-FA7C-C56C-2777-401108F61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5268C-01EE-3016-7615-A222A8E24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ABD3B-DD96-58A6-522E-0880C342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23D24-8875-82A8-0B24-29315509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EB949-A29F-D70C-132D-6775135E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2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F177D-10D3-1940-3DC9-22C35225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DB905-730E-EB33-6FA2-67B605E76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7A7E-6CF9-EBCC-44D1-9C6A6A018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6613A-61A6-4BA0-B956-3F106BF069BD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2795F-CFED-3D64-E111-D9C02FD6E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AF3A9-8D25-0FD0-EB0B-F57C7F14F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8155F-4DF6-4F7B-84CB-4E71B2D4A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7F2A-ED98-70DB-1BB0-D8E579897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 Information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7A14F-ABF7-373E-CFB3-5B9C5AF6C0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108132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9DD1-6395-A739-772B-B5B82265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2900"/>
              <a:t>Scene 5: Appointment Completed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34C57F-691E-0B07-3592-BB6F55CC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895" y="2302588"/>
            <a:ext cx="4929099" cy="3632493"/>
          </a:xfrm>
        </p:spPr>
        <p:txBody>
          <a:bodyPr anchor="ctr">
            <a:normAutofit/>
          </a:bodyPr>
          <a:lstStyle/>
          <a:p>
            <a:endParaRPr lang="en-US" dirty="0"/>
          </a:p>
          <a:p>
            <a:pPr lvl="1"/>
            <a:r>
              <a:rPr lang="en-US" b="1" dirty="0"/>
              <a:t>User Action</a:t>
            </a:r>
            <a:r>
              <a:rPr lang="en-US" dirty="0"/>
              <a:t>: The patient and provider view the appointment details.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System Response</a:t>
            </a:r>
            <a:r>
              <a:rPr lang="en-US" dirty="0"/>
              <a:t>: The system marks the process as complete.</a:t>
            </a:r>
          </a:p>
          <a:p>
            <a:endParaRPr lang="en-US" sz="2000" dirty="0"/>
          </a:p>
        </p:txBody>
      </p:sp>
      <p:pic>
        <p:nvPicPr>
          <p:cNvPr id="5" name="Content Placeholder 4" descr="A person holding two phones&#10;&#10;Description automatically generated">
            <a:extLst>
              <a:ext uri="{FF2B5EF4-FFF2-40B4-BE49-F238E27FC236}">
                <a16:creationId xmlns:a16="http://schemas.microsoft.com/office/drawing/2014/main" id="{5A056C71-4C48-8E69-969B-ABEF768D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96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6060-071A-7C2E-002D-7F51AA23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1: Account Management</a:t>
            </a:r>
          </a:p>
        </p:txBody>
      </p:sp>
      <p:pic>
        <p:nvPicPr>
          <p:cNvPr id="5" name="Content Placeholder 4" descr="A person typing on a computer&#10;&#10;Description automatically generated">
            <a:extLst>
              <a:ext uri="{FF2B5EF4-FFF2-40B4-BE49-F238E27FC236}">
                <a16:creationId xmlns:a16="http://schemas.microsoft.com/office/drawing/2014/main" id="{0310EFD5-F06E-1FA9-175C-CE1381E17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88" y="1956254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88CCB-B186-3AAD-3E0E-D34B189A00DE}"/>
              </a:ext>
            </a:extLst>
          </p:cNvPr>
          <p:cNvSpPr txBox="1"/>
          <p:nvPr/>
        </p:nvSpPr>
        <p:spPr>
          <a:xfrm>
            <a:off x="567418" y="2228671"/>
            <a:ext cx="60987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Scene 1: User Registration                  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Action: The user clicks "Register" and fills in their details (name, email, password, role: patient/provider/regulator).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 Response: The system validates the data and creates the account.</a:t>
            </a:r>
          </a:p>
        </p:txBody>
      </p:sp>
    </p:spTree>
    <p:extLst>
      <p:ext uri="{BB962C8B-B14F-4D97-AF65-F5344CB8AC3E}">
        <p14:creationId xmlns:p14="http://schemas.microsoft.com/office/powerpoint/2010/main" val="59655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0ED6-AB87-D862-3932-64E70FF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2: Login</a:t>
            </a:r>
          </a:p>
        </p:txBody>
      </p:sp>
      <p:pic>
        <p:nvPicPr>
          <p:cNvPr id="5" name="Content Placeholder 4" descr="A hand holding a phone with a login screen&#10;&#10;Description automatically generated">
            <a:extLst>
              <a:ext uri="{FF2B5EF4-FFF2-40B4-BE49-F238E27FC236}">
                <a16:creationId xmlns:a16="http://schemas.microsoft.com/office/drawing/2014/main" id="{C2061FF1-DBC0-CC2D-0890-257B5678C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17" y="1175657"/>
            <a:ext cx="4351338" cy="50013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FE2FD-DE98-EB94-3713-555550433D6C}"/>
              </a:ext>
            </a:extLst>
          </p:cNvPr>
          <p:cNvSpPr txBox="1"/>
          <p:nvPr/>
        </p:nvSpPr>
        <p:spPr>
          <a:xfrm>
            <a:off x="698047" y="2118249"/>
            <a:ext cx="6649810" cy="2780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Action: The user enters their credentials and clicks “Login.”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 Response: The system authenticates the credentials and redirects the user to their dashboard.</a:t>
            </a:r>
          </a:p>
        </p:txBody>
      </p:sp>
    </p:spTree>
    <p:extLst>
      <p:ext uri="{BB962C8B-B14F-4D97-AF65-F5344CB8AC3E}">
        <p14:creationId xmlns:p14="http://schemas.microsoft.com/office/powerpoint/2010/main" val="60405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0F7E5-33EF-15B3-CA9B-70BA3EF3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Scene 3: Update Profile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9ABF61-003E-25AD-C456-7500B878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User Action: The user navigates to the "Profile" section and updates details (e.g., address, contact info).</a:t>
            </a:r>
          </a:p>
          <a:p>
            <a:endParaRPr lang="en-US" sz="2400" dirty="0"/>
          </a:p>
          <a:p>
            <a:r>
              <a:rPr lang="en-US" sz="2400" dirty="0"/>
              <a:t>System Response: The system validates and saves the updated information.</a:t>
            </a:r>
          </a:p>
        </p:txBody>
      </p:sp>
      <p:pic>
        <p:nvPicPr>
          <p:cNvPr id="5" name="Content Placeholder 4" descr="A person using a tablet&#10;&#10;Description automatically generated">
            <a:extLst>
              <a:ext uri="{FF2B5EF4-FFF2-40B4-BE49-F238E27FC236}">
                <a16:creationId xmlns:a16="http://schemas.microsoft.com/office/drawing/2014/main" id="{C2573822-17A1-216C-0A0E-3B0EC00E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85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2EE42-F9A2-D603-416A-D2699F13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Scene 4: Logout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A7591C-830B-CADA-54AB-B0EC70F3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User Action: The user clicks the "Log Out" button.</a:t>
            </a:r>
          </a:p>
          <a:p>
            <a:r>
              <a:rPr lang="en-US" dirty="0"/>
              <a:t>System Response: The system securely ends the session.</a:t>
            </a:r>
          </a:p>
        </p:txBody>
      </p:sp>
      <p:pic>
        <p:nvPicPr>
          <p:cNvPr id="5" name="Content Placeholder 4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274947D8-6D1B-3D27-B468-6E748F0EF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486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40D0A-527A-9D66-CC12-CC4CBB53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Storyboard 2: Appointment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7EA2-EB5A-485C-0CDD-70CE70779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8" y="2440252"/>
            <a:ext cx="6089173" cy="387160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Scene 1: Request Appointment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User Action: The patient selects "Request Appointment" and fills out details like date, time, and preferences.</a:t>
            </a:r>
          </a:p>
          <a:p>
            <a:endParaRPr lang="en-US" sz="2400" dirty="0"/>
          </a:p>
          <a:p>
            <a:r>
              <a:rPr lang="en-US" sz="2400" dirty="0"/>
              <a:t>System Response: The system validates the data and displays a list of available providers.</a:t>
            </a:r>
          </a:p>
        </p:txBody>
      </p:sp>
      <p:pic>
        <p:nvPicPr>
          <p:cNvPr id="5" name="Picture 4" descr="A person holding a phone&#10;&#10;Description automatically generated">
            <a:extLst>
              <a:ext uri="{FF2B5EF4-FFF2-40B4-BE49-F238E27FC236}">
                <a16:creationId xmlns:a16="http://schemas.microsoft.com/office/drawing/2014/main" id="{98214A39-C471-2A9F-CA4D-F96A5B2F1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726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holding a tablet&#10;&#10;Description automatically generated">
            <a:extLst>
              <a:ext uri="{FF2B5EF4-FFF2-40B4-BE49-F238E27FC236}">
                <a16:creationId xmlns:a16="http://schemas.microsoft.com/office/drawing/2014/main" id="{452483F4-8351-87E8-E1C8-509156F83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A09D1-2180-62AE-847F-712A55B0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Scene 2: Allocate Provider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6BA3F6F-4397-B5EB-FD1F-552427C087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1634" y="2481806"/>
            <a:ext cx="4659756" cy="33741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system automatically allocates a provider based on availability and patient preferences.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allocated provider is assigned to the appointment. </a:t>
            </a:r>
          </a:p>
        </p:txBody>
      </p:sp>
    </p:spTree>
    <p:extLst>
      <p:ext uri="{BB962C8B-B14F-4D97-AF65-F5344CB8AC3E}">
        <p14:creationId xmlns:p14="http://schemas.microsoft.com/office/powerpoint/2010/main" val="328939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F9C1E-0596-614E-F01B-412B5905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2900"/>
              <a:t>Scene 3: Confirm Appointment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316FD8-8793-17C5-5DE1-8875114E8D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0736" y="2508105"/>
            <a:ext cx="4709345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patient reviews the details and confirms the appointment.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Response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The system finalizes the booking and stores it in the database. </a:t>
            </a:r>
          </a:p>
        </p:txBody>
      </p:sp>
      <p:pic>
        <p:nvPicPr>
          <p:cNvPr id="5" name="Content Placeholder 4" descr="A person holding a phone&#10;&#10;Description automatically generated">
            <a:extLst>
              <a:ext uri="{FF2B5EF4-FFF2-40B4-BE49-F238E27FC236}">
                <a16:creationId xmlns:a16="http://schemas.microsoft.com/office/drawing/2014/main" id="{F9F6C474-D49A-360C-28C0-0BDFEF16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96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D0B4C-C76C-97BC-A236-3B2B16C7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2900" dirty="0"/>
              <a:t>Scene 4: Send Notification</a:t>
            </a:r>
            <a:br>
              <a:rPr lang="en-US" sz="2900" dirty="0"/>
            </a:br>
            <a:endParaRPr lang="en-US" sz="2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a phone&#10;&#10;Description automatically generated">
            <a:extLst>
              <a:ext uri="{FF2B5EF4-FFF2-40B4-BE49-F238E27FC236}">
                <a16:creationId xmlns:a16="http://schemas.microsoft.com/office/drawing/2014/main" id="{A4A2DBD6-B27E-D46B-A5C7-E88A6AE8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" r="2" b="1230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518CF01E-BB8D-EB01-06C9-073A995FF4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0138" y="2508250"/>
          <a:ext cx="4710112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458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334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Health Information Network</vt:lpstr>
      <vt:lpstr>Storyboard 1: Account Management</vt:lpstr>
      <vt:lpstr>Scene 2: Login</vt:lpstr>
      <vt:lpstr>Scene 3: Update Profile</vt:lpstr>
      <vt:lpstr>Scene 4: Logout</vt:lpstr>
      <vt:lpstr>Storyboard 2: Appointment Management</vt:lpstr>
      <vt:lpstr>Scene 2: Allocate Provider</vt:lpstr>
      <vt:lpstr>Scene 3: Confirm Appointment</vt:lpstr>
      <vt:lpstr>Scene 4: Send Notification </vt:lpstr>
      <vt:lpstr>Scene 5: Appointment Completed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Karim</dc:creator>
  <cp:lastModifiedBy>Mohamed Karim</cp:lastModifiedBy>
  <cp:revision>1</cp:revision>
  <dcterms:created xsi:type="dcterms:W3CDTF">2024-12-13T19:23:10Z</dcterms:created>
  <dcterms:modified xsi:type="dcterms:W3CDTF">2024-12-13T19:44:45Z</dcterms:modified>
</cp:coreProperties>
</file>